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64" r:id="rId3"/>
    <p:sldId id="261" r:id="rId4"/>
    <p:sldId id="262" r:id="rId5"/>
    <p:sldId id="257" r:id="rId6"/>
    <p:sldId id="258" r:id="rId7"/>
    <p:sldId id="259" r:id="rId8"/>
    <p:sldId id="263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3E58CE-755B-4DC1-B644-D37EA358602B}" v="59" dt="2021-06-29T14:35:51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eme Van den Broek" userId="1de7f7691eb88c6f" providerId="LiveId" clId="{CC3E58CE-755B-4DC1-B644-D37EA358602B}"/>
    <pc:docChg chg="undo custSel addSld modSld">
      <pc:chgData name="Tieme Van den Broek" userId="1de7f7691eb88c6f" providerId="LiveId" clId="{CC3E58CE-755B-4DC1-B644-D37EA358602B}" dt="2021-06-29T14:36:31.423" v="1327" actId="1076"/>
      <pc:docMkLst>
        <pc:docMk/>
      </pc:docMkLst>
      <pc:sldChg chg="addSp delSp modSp mod setBg addAnim delAnim setClrOvrMap">
        <pc:chgData name="Tieme Van den Broek" userId="1de7f7691eb88c6f" providerId="LiveId" clId="{CC3E58CE-755B-4DC1-B644-D37EA358602B}" dt="2021-06-29T13:58:36.276" v="885" actId="1076"/>
        <pc:sldMkLst>
          <pc:docMk/>
          <pc:sldMk cId="621146824" sldId="256"/>
        </pc:sldMkLst>
        <pc:spChg chg="mod">
          <ac:chgData name="Tieme Van den Broek" userId="1de7f7691eb88c6f" providerId="LiveId" clId="{CC3E58CE-755B-4DC1-B644-D37EA358602B}" dt="2021-06-27T11:34:25.526" v="120" actId="26606"/>
          <ac:spMkLst>
            <pc:docMk/>
            <pc:sldMk cId="621146824" sldId="256"/>
            <ac:spMk id="2" creationId="{B89EE237-ADA9-4FF9-8072-B72C8DCD8D52}"/>
          </ac:spMkLst>
        </pc:spChg>
        <pc:spChg chg="mod">
          <ac:chgData name="Tieme Van den Broek" userId="1de7f7691eb88c6f" providerId="LiveId" clId="{CC3E58CE-755B-4DC1-B644-D37EA358602B}" dt="2021-06-27T11:34:25.526" v="120" actId="26606"/>
          <ac:spMkLst>
            <pc:docMk/>
            <pc:sldMk cId="621146824" sldId="256"/>
            <ac:spMk id="3" creationId="{BF6775D1-AA24-4709-BD84-3AFC7342A021}"/>
          </ac:spMkLst>
        </pc:spChg>
        <pc:spChg chg="add del">
          <ac:chgData name="Tieme Van den Broek" userId="1de7f7691eb88c6f" providerId="LiveId" clId="{CC3E58CE-755B-4DC1-B644-D37EA358602B}" dt="2021-06-27T11:34:21.615" v="109" actId="26606"/>
          <ac:spMkLst>
            <pc:docMk/>
            <pc:sldMk cId="621146824" sldId="256"/>
            <ac:spMk id="8" creationId="{313BE87B-D7FD-4BF3-A7BC-511F522528C2}"/>
          </ac:spMkLst>
        </pc:spChg>
        <pc:spChg chg="add del">
          <ac:chgData name="Tieme Van den Broek" userId="1de7f7691eb88c6f" providerId="LiveId" clId="{CC3E58CE-755B-4DC1-B644-D37EA358602B}" dt="2021-06-27T11:34:21.615" v="109" actId="26606"/>
          <ac:spMkLst>
            <pc:docMk/>
            <pc:sldMk cId="621146824" sldId="256"/>
            <ac:spMk id="10" creationId="{035A481B-C639-4892-B0EF-4D8373A9B06A}"/>
          </ac:spMkLst>
        </pc:spChg>
        <pc:spChg chg="add del">
          <ac:chgData name="Tieme Van den Broek" userId="1de7f7691eb88c6f" providerId="LiveId" clId="{CC3E58CE-755B-4DC1-B644-D37EA358602B}" dt="2021-06-27T11:34:21.615" v="109" actId="26606"/>
          <ac:spMkLst>
            <pc:docMk/>
            <pc:sldMk cId="621146824" sldId="256"/>
            <ac:spMk id="12" creationId="{052BD58B-6284-459E-9FF4-A97F3A569074}"/>
          </ac:spMkLst>
        </pc:spChg>
        <pc:spChg chg="add del">
          <ac:chgData name="Tieme Van den Broek" userId="1de7f7691eb88c6f" providerId="LiveId" clId="{CC3E58CE-755B-4DC1-B644-D37EA358602B}" dt="2021-06-27T11:34:23.756" v="113" actId="26606"/>
          <ac:spMkLst>
            <pc:docMk/>
            <pc:sldMk cId="621146824" sldId="256"/>
            <ac:spMk id="21" creationId="{7E134C76-7FB4-4BB7-9322-DD8A4B179ACD}"/>
          </ac:spMkLst>
        </pc:spChg>
        <pc:spChg chg="add del">
          <ac:chgData name="Tieme Van den Broek" userId="1de7f7691eb88c6f" providerId="LiveId" clId="{CC3E58CE-755B-4DC1-B644-D37EA358602B}" dt="2021-06-27T11:34:23.756" v="113" actId="26606"/>
          <ac:spMkLst>
            <pc:docMk/>
            <pc:sldMk cId="621146824" sldId="256"/>
            <ac:spMk id="22" creationId="{C0C57804-4F33-4D85-AA3E-DA0F214BBD91}"/>
          </ac:spMkLst>
        </pc:spChg>
        <pc:spChg chg="add del">
          <ac:chgData name="Tieme Van den Broek" userId="1de7f7691eb88c6f" providerId="LiveId" clId="{CC3E58CE-755B-4DC1-B644-D37EA358602B}" dt="2021-06-27T11:34:25.116" v="117" actId="26606"/>
          <ac:spMkLst>
            <pc:docMk/>
            <pc:sldMk cId="621146824" sldId="256"/>
            <ac:spMk id="24" creationId="{4609862E-48F9-45AC-8D44-67A0268A7935}"/>
          </ac:spMkLst>
        </pc:spChg>
        <pc:spChg chg="add del">
          <ac:chgData name="Tieme Van den Broek" userId="1de7f7691eb88c6f" providerId="LiveId" clId="{CC3E58CE-755B-4DC1-B644-D37EA358602B}" dt="2021-06-27T11:34:25.116" v="117" actId="26606"/>
          <ac:spMkLst>
            <pc:docMk/>
            <pc:sldMk cId="621146824" sldId="256"/>
            <ac:spMk id="25" creationId="{2D5EEA8B-2D86-4D1D-96B3-6B8290303786}"/>
          </ac:spMkLst>
        </pc:spChg>
        <pc:spChg chg="add del">
          <ac:chgData name="Tieme Van den Broek" userId="1de7f7691eb88c6f" providerId="LiveId" clId="{CC3E58CE-755B-4DC1-B644-D37EA358602B}" dt="2021-06-27T11:34:25.522" v="119" actId="26606"/>
          <ac:spMkLst>
            <pc:docMk/>
            <pc:sldMk cId="621146824" sldId="256"/>
            <ac:spMk id="27" creationId="{EB88142C-D3C4-43DC-A844-A7D9ECB0F5CD}"/>
          </ac:spMkLst>
        </pc:spChg>
        <pc:spChg chg="add del">
          <ac:chgData name="Tieme Van den Broek" userId="1de7f7691eb88c6f" providerId="LiveId" clId="{CC3E58CE-755B-4DC1-B644-D37EA358602B}" dt="2021-06-27T11:34:25.522" v="119" actId="26606"/>
          <ac:spMkLst>
            <pc:docMk/>
            <pc:sldMk cId="621146824" sldId="256"/>
            <ac:spMk id="28" creationId="{416DC9EF-092A-4FEF-8A40-0E509CA79855}"/>
          </ac:spMkLst>
        </pc:spChg>
        <pc:spChg chg="add">
          <ac:chgData name="Tieme Van den Broek" userId="1de7f7691eb88c6f" providerId="LiveId" clId="{CC3E58CE-755B-4DC1-B644-D37EA358602B}" dt="2021-06-27T11:34:25.526" v="120" actId="26606"/>
          <ac:spMkLst>
            <pc:docMk/>
            <pc:sldMk cId="621146824" sldId="256"/>
            <ac:spMk id="30" creationId="{4609862E-48F9-45AC-8D44-67A0268A7935}"/>
          </ac:spMkLst>
        </pc:spChg>
        <pc:grpChg chg="add del">
          <ac:chgData name="Tieme Van den Broek" userId="1de7f7691eb88c6f" providerId="LiveId" clId="{CC3E58CE-755B-4DC1-B644-D37EA358602B}" dt="2021-06-27T11:34:21.615" v="109" actId="26606"/>
          <ac:grpSpMkLst>
            <pc:docMk/>
            <pc:sldMk cId="621146824" sldId="256"/>
            <ac:grpSpMk id="14" creationId="{AE589C21-CEDE-4D90-AC85-6E43B68D1316}"/>
          </ac:grpSpMkLst>
        </pc:grpChg>
        <pc:grpChg chg="add">
          <ac:chgData name="Tieme Van den Broek" userId="1de7f7691eb88c6f" providerId="LiveId" clId="{CC3E58CE-755B-4DC1-B644-D37EA358602B}" dt="2021-06-27T11:34:25.526" v="120" actId="26606"/>
          <ac:grpSpMkLst>
            <pc:docMk/>
            <pc:sldMk cId="621146824" sldId="256"/>
            <ac:grpSpMk id="31" creationId="{C97986E7-0E3C-4F64-886E-935DDCB83AA7}"/>
          </ac:grpSpMkLst>
        </pc:grpChg>
        <pc:picChg chg="add del">
          <ac:chgData name="Tieme Van den Broek" userId="1de7f7691eb88c6f" providerId="LiveId" clId="{CC3E58CE-755B-4DC1-B644-D37EA358602B}" dt="2021-06-29T13:56:40.129" v="849" actId="478"/>
          <ac:picMkLst>
            <pc:docMk/>
            <pc:sldMk cId="621146824" sldId="256"/>
            <ac:picMk id="4" creationId="{2003D850-B4F5-4411-9313-5F0CC80BA7A1}"/>
          </ac:picMkLst>
        </pc:picChg>
        <pc:picChg chg="add del mod">
          <ac:chgData name="Tieme Van den Broek" userId="1de7f7691eb88c6f" providerId="LiveId" clId="{CC3E58CE-755B-4DC1-B644-D37EA358602B}" dt="2021-06-29T13:57:59.093" v="871" actId="478"/>
          <ac:picMkLst>
            <pc:docMk/>
            <pc:sldMk cId="621146824" sldId="256"/>
            <ac:picMk id="5" creationId="{6C205E25-2F93-491C-B5AF-9E6826D86992}"/>
          </ac:picMkLst>
        </pc:picChg>
        <pc:picChg chg="add mod">
          <ac:chgData name="Tieme Van den Broek" userId="1de7f7691eb88c6f" providerId="LiveId" clId="{CC3E58CE-755B-4DC1-B644-D37EA358602B}" dt="2021-06-29T13:58:36.276" v="885" actId="1076"/>
          <ac:picMkLst>
            <pc:docMk/>
            <pc:sldMk cId="621146824" sldId="256"/>
            <ac:picMk id="6" creationId="{C8BAAC73-77CA-4470-8222-51FAE71D9F06}"/>
          </ac:picMkLst>
        </pc:picChg>
      </pc:sldChg>
      <pc:sldChg chg="addSp delSp modSp mod">
        <pc:chgData name="Tieme Van den Broek" userId="1de7f7691eb88c6f" providerId="LiveId" clId="{CC3E58CE-755B-4DC1-B644-D37EA358602B}" dt="2021-06-29T13:53:25.194" v="731" actId="14100"/>
        <pc:sldMkLst>
          <pc:docMk/>
          <pc:sldMk cId="3905453413" sldId="257"/>
        </pc:sldMkLst>
        <pc:spChg chg="del mod">
          <ac:chgData name="Tieme Van den Broek" userId="1de7f7691eb88c6f" providerId="LiveId" clId="{CC3E58CE-755B-4DC1-B644-D37EA358602B}" dt="2021-06-29T13:52:44.500" v="717" actId="478"/>
          <ac:spMkLst>
            <pc:docMk/>
            <pc:sldMk cId="3905453413" sldId="257"/>
            <ac:spMk id="2" creationId="{127545F1-1E6A-4E1F-9890-0652D935897D}"/>
          </ac:spMkLst>
        </pc:spChg>
        <pc:spChg chg="add del mod">
          <ac:chgData name="Tieme Van den Broek" userId="1de7f7691eb88c6f" providerId="LiveId" clId="{CC3E58CE-755B-4DC1-B644-D37EA358602B}" dt="2021-06-29T13:52:57.932" v="719" actId="1076"/>
          <ac:spMkLst>
            <pc:docMk/>
            <pc:sldMk cId="3905453413" sldId="257"/>
            <ac:spMk id="3" creationId="{0B588AB6-1CF7-4100-965A-41E91049BC41}"/>
          </ac:spMkLst>
        </pc:spChg>
        <pc:spChg chg="del">
          <ac:chgData name="Tieme Van den Broek" userId="1de7f7691eb88c6f" providerId="LiveId" clId="{CC3E58CE-755B-4DC1-B644-D37EA358602B}" dt="2021-06-27T11:27:55.635" v="0"/>
          <ac:spMkLst>
            <pc:docMk/>
            <pc:sldMk cId="3905453413" sldId="257"/>
            <ac:spMk id="3" creationId="{9CE31FD1-A108-431F-9A06-F9D754EDEE06}"/>
          </ac:spMkLst>
        </pc:spChg>
        <pc:spChg chg="add del mod">
          <ac:chgData name="Tieme Van den Broek" userId="1de7f7691eb88c6f" providerId="LiveId" clId="{CC3E58CE-755B-4DC1-B644-D37EA358602B}" dt="2021-06-29T13:53:05.015" v="721" actId="1076"/>
          <ac:spMkLst>
            <pc:docMk/>
            <pc:sldMk cId="3905453413" sldId="257"/>
            <ac:spMk id="4" creationId="{0C8BC9F4-DB56-496E-869B-157B9A27FB62}"/>
          </ac:spMkLst>
        </pc:spChg>
        <pc:spChg chg="add mod">
          <ac:chgData name="Tieme Van den Broek" userId="1de7f7691eb88c6f" providerId="LiveId" clId="{CC3E58CE-755B-4DC1-B644-D37EA358602B}" dt="2021-06-29T13:53:25.194" v="731" actId="14100"/>
          <ac:spMkLst>
            <pc:docMk/>
            <pc:sldMk cId="3905453413" sldId="257"/>
            <ac:spMk id="7" creationId="{A03E7CA2-85D3-4ABA-AB1F-2CF802B47873}"/>
          </ac:spMkLst>
        </pc:spChg>
        <pc:spChg chg="add del mod">
          <ac:chgData name="Tieme Van den Broek" userId="1de7f7691eb88c6f" providerId="LiveId" clId="{CC3E58CE-755B-4DC1-B644-D37EA358602B}" dt="2021-06-27T11:43:26.943" v="178" actId="478"/>
          <ac:spMkLst>
            <pc:docMk/>
            <pc:sldMk cId="3905453413" sldId="257"/>
            <ac:spMk id="13" creationId="{A8AF8A57-B707-4A22-ACF9-90495417D423}"/>
          </ac:spMkLst>
        </pc:spChg>
        <pc:picChg chg="add del mod">
          <ac:chgData name="Tieme Van den Broek" userId="1de7f7691eb88c6f" providerId="LiveId" clId="{CC3E58CE-755B-4DC1-B644-D37EA358602B}" dt="2021-06-27T11:42:52.354" v="166" actId="478"/>
          <ac:picMkLst>
            <pc:docMk/>
            <pc:sldMk cId="3905453413" sldId="257"/>
            <ac:picMk id="4" creationId="{1A38DD98-4485-4A3F-A715-3C12B00C64F1}"/>
          </ac:picMkLst>
        </pc:picChg>
        <pc:picChg chg="add mod modCrop">
          <ac:chgData name="Tieme Van den Broek" userId="1de7f7691eb88c6f" providerId="LiveId" clId="{CC3E58CE-755B-4DC1-B644-D37EA358602B}" dt="2021-06-29T13:53:13.215" v="724" actId="1076"/>
          <ac:picMkLst>
            <pc:docMk/>
            <pc:sldMk cId="3905453413" sldId="257"/>
            <ac:picMk id="5" creationId="{B623FFF2-20E0-4A6E-B471-E66A613994A2}"/>
          </ac:picMkLst>
        </pc:picChg>
        <pc:picChg chg="add mod modCrop">
          <ac:chgData name="Tieme Van den Broek" userId="1de7f7691eb88c6f" providerId="LiveId" clId="{CC3E58CE-755B-4DC1-B644-D37EA358602B}" dt="2021-06-29T13:53:06.397" v="722" actId="1076"/>
          <ac:picMkLst>
            <pc:docMk/>
            <pc:sldMk cId="3905453413" sldId="257"/>
            <ac:picMk id="6" creationId="{439E54CC-71CA-490E-AD6D-A664343DA392}"/>
          </ac:picMkLst>
        </pc:picChg>
        <pc:picChg chg="add del mod">
          <ac:chgData name="Tieme Van den Broek" userId="1de7f7691eb88c6f" providerId="LiveId" clId="{CC3E58CE-755B-4DC1-B644-D37EA358602B}" dt="2021-06-27T11:33:23.117" v="93" actId="478"/>
          <ac:picMkLst>
            <pc:docMk/>
            <pc:sldMk cId="3905453413" sldId="257"/>
            <ac:picMk id="7" creationId="{7C1CF3E3-787A-4D97-AAC5-A0F39D85322F}"/>
          </ac:picMkLst>
        </pc:picChg>
        <pc:picChg chg="add del mod">
          <ac:chgData name="Tieme Van den Broek" userId="1de7f7691eb88c6f" providerId="LiveId" clId="{CC3E58CE-755B-4DC1-B644-D37EA358602B}" dt="2021-06-27T11:33:22.518" v="92" actId="478"/>
          <ac:picMkLst>
            <pc:docMk/>
            <pc:sldMk cId="3905453413" sldId="257"/>
            <ac:picMk id="8" creationId="{0BAF56D7-1D3A-4FF8-BB13-6BCB24C4741C}"/>
          </ac:picMkLst>
        </pc:picChg>
        <pc:picChg chg="add del mod">
          <ac:chgData name="Tieme Van den Broek" userId="1de7f7691eb88c6f" providerId="LiveId" clId="{CC3E58CE-755B-4DC1-B644-D37EA358602B}" dt="2021-06-27T11:32:15.840" v="63" actId="478"/>
          <ac:picMkLst>
            <pc:docMk/>
            <pc:sldMk cId="3905453413" sldId="257"/>
            <ac:picMk id="9" creationId="{117E521A-F0E7-4AD4-8243-99C42A3468D2}"/>
          </ac:picMkLst>
        </pc:picChg>
        <pc:picChg chg="add del mod">
          <ac:chgData name="Tieme Van den Broek" userId="1de7f7691eb88c6f" providerId="LiveId" clId="{CC3E58CE-755B-4DC1-B644-D37EA358602B}" dt="2021-06-27T11:32:16.482" v="64" actId="478"/>
          <ac:picMkLst>
            <pc:docMk/>
            <pc:sldMk cId="3905453413" sldId="257"/>
            <ac:picMk id="10" creationId="{897875C6-A73C-4F10-9A1C-1F2A94D99C5E}"/>
          </ac:picMkLst>
        </pc:picChg>
        <pc:picChg chg="add mod modCrop">
          <ac:chgData name="Tieme Van den Broek" userId="1de7f7691eb88c6f" providerId="LiveId" clId="{CC3E58CE-755B-4DC1-B644-D37EA358602B}" dt="2021-06-29T13:52:59.237" v="720" actId="1076"/>
          <ac:picMkLst>
            <pc:docMk/>
            <pc:sldMk cId="3905453413" sldId="257"/>
            <ac:picMk id="11" creationId="{5C89CA0C-5465-49D0-ADA7-87C47AD1F54C}"/>
          </ac:picMkLst>
        </pc:picChg>
      </pc:sldChg>
      <pc:sldChg chg="addSp delSp modSp new mod">
        <pc:chgData name="Tieme Van den Broek" userId="1de7f7691eb88c6f" providerId="LiveId" clId="{CC3E58CE-755B-4DC1-B644-D37EA358602B}" dt="2021-06-29T13:56:04.106" v="847" actId="1076"/>
        <pc:sldMkLst>
          <pc:docMk/>
          <pc:sldMk cId="3460242130" sldId="258"/>
        </pc:sldMkLst>
        <pc:spChg chg="del mod">
          <ac:chgData name="Tieme Van den Broek" userId="1de7f7691eb88c6f" providerId="LiveId" clId="{CC3E58CE-755B-4DC1-B644-D37EA358602B}" dt="2021-06-29T13:53:40.438" v="735" actId="478"/>
          <ac:spMkLst>
            <pc:docMk/>
            <pc:sldMk cId="3460242130" sldId="258"/>
            <ac:spMk id="2" creationId="{8276E0DC-115C-4286-89A8-3978707F28EF}"/>
          </ac:spMkLst>
        </pc:spChg>
        <pc:spChg chg="add mod">
          <ac:chgData name="Tieme Van den Broek" userId="1de7f7691eb88c6f" providerId="LiveId" clId="{CC3E58CE-755B-4DC1-B644-D37EA358602B}" dt="2021-06-29T13:54:31.726" v="772" actId="12"/>
          <ac:spMkLst>
            <pc:docMk/>
            <pc:sldMk cId="3460242130" sldId="258"/>
            <ac:spMk id="3" creationId="{6BF33D60-C454-4176-A0A4-27A904B8F82B}"/>
          </ac:spMkLst>
        </pc:spChg>
        <pc:spChg chg="del">
          <ac:chgData name="Tieme Van den Broek" userId="1de7f7691eb88c6f" providerId="LiveId" clId="{CC3E58CE-755B-4DC1-B644-D37EA358602B}" dt="2021-06-27T11:31:09.748" v="51"/>
          <ac:spMkLst>
            <pc:docMk/>
            <pc:sldMk cId="3460242130" sldId="258"/>
            <ac:spMk id="3" creationId="{C30DFE86-59EA-4E96-A8A5-D005826E12BB}"/>
          </ac:spMkLst>
        </pc:spChg>
        <pc:spChg chg="add mod">
          <ac:chgData name="Tieme Van den Broek" userId="1de7f7691eb88c6f" providerId="LiveId" clId="{CC3E58CE-755B-4DC1-B644-D37EA358602B}" dt="2021-06-29T13:56:00.498" v="845" actId="12"/>
          <ac:spMkLst>
            <pc:docMk/>
            <pc:sldMk cId="3460242130" sldId="258"/>
            <ac:spMk id="6" creationId="{D0C21CDA-0C35-432C-8742-74FA43A89902}"/>
          </ac:spMkLst>
        </pc:spChg>
        <pc:spChg chg="add del mod">
          <ac:chgData name="Tieme Van den Broek" userId="1de7f7691eb88c6f" providerId="LiveId" clId="{CC3E58CE-755B-4DC1-B644-D37EA358602B}" dt="2021-06-27T11:42:48.714" v="164"/>
          <ac:spMkLst>
            <pc:docMk/>
            <pc:sldMk cId="3460242130" sldId="258"/>
            <ac:spMk id="8" creationId="{6350177E-1061-4C94-8A7A-5171767D3392}"/>
          </ac:spMkLst>
        </pc:spChg>
        <pc:picChg chg="add mod modCrop">
          <ac:chgData name="Tieme Van den Broek" userId="1de7f7691eb88c6f" providerId="LiveId" clId="{CC3E58CE-755B-4DC1-B644-D37EA358602B}" dt="2021-06-29T13:56:02.083" v="846" actId="1076"/>
          <ac:picMkLst>
            <pc:docMk/>
            <pc:sldMk cId="3460242130" sldId="258"/>
            <ac:picMk id="4" creationId="{283ABF9D-2B7F-4476-8EDC-197EB4686838}"/>
          </ac:picMkLst>
        </pc:picChg>
        <pc:picChg chg="add del mod">
          <ac:chgData name="Tieme Van den Broek" userId="1de7f7691eb88c6f" providerId="LiveId" clId="{CC3E58CE-755B-4DC1-B644-D37EA358602B}" dt="2021-06-27T11:33:31.239" v="96" actId="478"/>
          <ac:picMkLst>
            <pc:docMk/>
            <pc:sldMk cId="3460242130" sldId="258"/>
            <ac:picMk id="4" creationId="{9C6E7A18-BD81-466C-855B-A5FFB297955D}"/>
          </ac:picMkLst>
        </pc:picChg>
        <pc:picChg chg="add del mod modCrop">
          <ac:chgData name="Tieme Van den Broek" userId="1de7f7691eb88c6f" providerId="LiveId" clId="{CC3E58CE-755B-4DC1-B644-D37EA358602B}" dt="2021-06-29T13:54:54.567" v="776" actId="478"/>
          <ac:picMkLst>
            <pc:docMk/>
            <pc:sldMk cId="3460242130" sldId="258"/>
            <ac:picMk id="5" creationId="{C981F9E8-8B17-45D2-BD89-0C3DA3581FF4}"/>
          </ac:picMkLst>
        </pc:picChg>
        <pc:picChg chg="add del mod">
          <ac:chgData name="Tieme Van den Broek" userId="1de7f7691eb88c6f" providerId="LiveId" clId="{CC3E58CE-755B-4DC1-B644-D37EA358602B}" dt="2021-06-27T11:32:00.555" v="59" actId="478"/>
          <ac:picMkLst>
            <pc:docMk/>
            <pc:sldMk cId="3460242130" sldId="258"/>
            <ac:picMk id="6" creationId="{7CE8CBFE-012F-4B46-A483-D98FCF2F97BD}"/>
          </ac:picMkLst>
        </pc:picChg>
        <pc:picChg chg="add mod modCrop">
          <ac:chgData name="Tieme Van den Broek" userId="1de7f7691eb88c6f" providerId="LiveId" clId="{CC3E58CE-755B-4DC1-B644-D37EA358602B}" dt="2021-06-29T13:56:04.106" v="847" actId="1076"/>
          <ac:picMkLst>
            <pc:docMk/>
            <pc:sldMk cId="3460242130" sldId="258"/>
            <ac:picMk id="9" creationId="{5BE4651E-303B-4DBC-801C-F47DAB8FE7D0}"/>
          </ac:picMkLst>
        </pc:picChg>
      </pc:sldChg>
      <pc:sldChg chg="addSp delSp modSp new mod">
        <pc:chgData name="Tieme Van den Broek" userId="1de7f7691eb88c6f" providerId="LiveId" clId="{CC3E58CE-755B-4DC1-B644-D37EA358602B}" dt="2021-06-29T14:20:00.257" v="1210" actId="1076"/>
        <pc:sldMkLst>
          <pc:docMk/>
          <pc:sldMk cId="2148791663" sldId="259"/>
        </pc:sldMkLst>
        <pc:spChg chg="del mod">
          <ac:chgData name="Tieme Van den Broek" userId="1de7f7691eb88c6f" providerId="LiveId" clId="{CC3E58CE-755B-4DC1-B644-D37EA358602B}" dt="2021-06-29T14:04:11.464" v="893" actId="478"/>
          <ac:spMkLst>
            <pc:docMk/>
            <pc:sldMk cId="2148791663" sldId="259"/>
            <ac:spMk id="2" creationId="{C884FB77-19A5-4472-BF75-70E5F5030DA8}"/>
          </ac:spMkLst>
        </pc:spChg>
        <pc:spChg chg="del">
          <ac:chgData name="Tieme Van den Broek" userId="1de7f7691eb88c6f" providerId="LiveId" clId="{CC3E58CE-755B-4DC1-B644-D37EA358602B}" dt="2021-06-27T11:31:58.185" v="58"/>
          <ac:spMkLst>
            <pc:docMk/>
            <pc:sldMk cId="2148791663" sldId="259"/>
            <ac:spMk id="3" creationId="{5837407E-35AF-4D53-9009-8C25BC5FDFE8}"/>
          </ac:spMkLst>
        </pc:spChg>
        <pc:spChg chg="add del mod">
          <ac:chgData name="Tieme Van den Broek" userId="1de7f7691eb88c6f" providerId="LiveId" clId="{CC3E58CE-755B-4DC1-B644-D37EA358602B}" dt="2021-06-29T14:04:07.261" v="891" actId="478"/>
          <ac:spMkLst>
            <pc:docMk/>
            <pc:sldMk cId="2148791663" sldId="259"/>
            <ac:spMk id="10" creationId="{7ECA016C-A063-40EF-9409-99CABA8B1D7B}"/>
          </ac:spMkLst>
        </pc:spChg>
        <pc:spChg chg="add mod">
          <ac:chgData name="Tieme Van den Broek" userId="1de7f7691eb88c6f" providerId="LiveId" clId="{CC3E58CE-755B-4DC1-B644-D37EA358602B}" dt="2021-06-29T14:19:45.252" v="1204" actId="1076"/>
          <ac:spMkLst>
            <pc:docMk/>
            <pc:sldMk cId="2148791663" sldId="259"/>
            <ac:spMk id="11" creationId="{EC633DC8-466E-4C8D-83C7-60BE87B5EA94}"/>
          </ac:spMkLst>
        </pc:spChg>
        <pc:spChg chg="add mod">
          <ac:chgData name="Tieme Van den Broek" userId="1de7f7691eb88c6f" providerId="LiveId" clId="{CC3E58CE-755B-4DC1-B644-D37EA358602B}" dt="2021-06-29T14:20:00.257" v="1210" actId="1076"/>
          <ac:spMkLst>
            <pc:docMk/>
            <pc:sldMk cId="2148791663" sldId="259"/>
            <ac:spMk id="12" creationId="{A75A14F0-3B6C-4159-9275-B6C9B419F99F}"/>
          </ac:spMkLst>
        </pc:spChg>
        <pc:spChg chg="add mod">
          <ac:chgData name="Tieme Van den Broek" userId="1de7f7691eb88c6f" providerId="LiveId" clId="{CC3E58CE-755B-4DC1-B644-D37EA358602B}" dt="2021-06-29T14:19:55.301" v="1209" actId="1076"/>
          <ac:spMkLst>
            <pc:docMk/>
            <pc:sldMk cId="2148791663" sldId="259"/>
            <ac:spMk id="13" creationId="{2DCF7120-B916-4806-AC80-6ACC80157BC0}"/>
          </ac:spMkLst>
        </pc:spChg>
        <pc:picChg chg="add mod">
          <ac:chgData name="Tieme Van den Broek" userId="1de7f7691eb88c6f" providerId="LiveId" clId="{CC3E58CE-755B-4DC1-B644-D37EA358602B}" dt="2021-06-29T14:19:42.897" v="1203" actId="1076"/>
          <ac:picMkLst>
            <pc:docMk/>
            <pc:sldMk cId="2148791663" sldId="259"/>
            <ac:picMk id="3" creationId="{7F348ACB-A66E-45B9-80AF-1EA160C70353}"/>
          </ac:picMkLst>
        </pc:picChg>
        <pc:picChg chg="add del mod">
          <ac:chgData name="Tieme Van den Broek" userId="1de7f7691eb88c6f" providerId="LiveId" clId="{CC3E58CE-755B-4DC1-B644-D37EA358602B}" dt="2021-06-29T14:03:56.797" v="888" actId="478"/>
          <ac:picMkLst>
            <pc:docMk/>
            <pc:sldMk cId="2148791663" sldId="259"/>
            <ac:picMk id="4" creationId="{F3C8AFD9-8220-4AA3-9808-70C77E2AAC9A}"/>
          </ac:picMkLst>
        </pc:picChg>
        <pc:picChg chg="add mod modCrop">
          <ac:chgData name="Tieme Van den Broek" userId="1de7f7691eb88c6f" providerId="LiveId" clId="{CC3E58CE-755B-4DC1-B644-D37EA358602B}" dt="2021-06-29T14:19:39.338" v="1201" actId="1076"/>
          <ac:picMkLst>
            <pc:docMk/>
            <pc:sldMk cId="2148791663" sldId="259"/>
            <ac:picMk id="5" creationId="{0BDC5A0C-56B9-46A3-BB72-87CE8DA41561}"/>
          </ac:picMkLst>
        </pc:picChg>
        <pc:picChg chg="add mod">
          <ac:chgData name="Tieme Van den Broek" userId="1de7f7691eb88c6f" providerId="LiveId" clId="{CC3E58CE-755B-4DC1-B644-D37EA358602B}" dt="2021-06-27T11:43:11.696" v="170" actId="1076"/>
          <ac:picMkLst>
            <pc:docMk/>
            <pc:sldMk cId="2148791663" sldId="259"/>
            <ac:picMk id="6" creationId="{16463D56-2C79-4EBB-820A-071C70221A33}"/>
          </ac:picMkLst>
        </pc:picChg>
        <pc:picChg chg="add mod">
          <ac:chgData name="Tieme Van den Broek" userId="1de7f7691eb88c6f" providerId="LiveId" clId="{CC3E58CE-755B-4DC1-B644-D37EA358602B}" dt="2021-06-29T14:19:47.966" v="1207" actId="1076"/>
          <ac:picMkLst>
            <pc:docMk/>
            <pc:sldMk cId="2148791663" sldId="259"/>
            <ac:picMk id="7" creationId="{5C5E3F20-B2A9-4796-AB9F-5F0752CBFE4A}"/>
          </ac:picMkLst>
        </pc:picChg>
        <pc:picChg chg="add mod">
          <ac:chgData name="Tieme Van den Broek" userId="1de7f7691eb88c6f" providerId="LiveId" clId="{CC3E58CE-755B-4DC1-B644-D37EA358602B}" dt="2021-06-29T14:19:46.895" v="1206" actId="1076"/>
          <ac:picMkLst>
            <pc:docMk/>
            <pc:sldMk cId="2148791663" sldId="259"/>
            <ac:picMk id="8" creationId="{AAB91DE1-8A05-4718-A61F-894FE517515C}"/>
          </ac:picMkLst>
        </pc:picChg>
      </pc:sldChg>
      <pc:sldChg chg="modSp new mod">
        <pc:chgData name="Tieme Van den Broek" userId="1de7f7691eb88c6f" providerId="LiveId" clId="{CC3E58CE-755B-4DC1-B644-D37EA358602B}" dt="2021-06-27T11:35:31.882" v="137" actId="14100"/>
        <pc:sldMkLst>
          <pc:docMk/>
          <pc:sldMk cId="60498971" sldId="260"/>
        </pc:sldMkLst>
        <pc:spChg chg="mod">
          <ac:chgData name="Tieme Van den Broek" userId="1de7f7691eb88c6f" providerId="LiveId" clId="{CC3E58CE-755B-4DC1-B644-D37EA358602B}" dt="2021-06-27T11:35:27.690" v="136" actId="14100"/>
          <ac:spMkLst>
            <pc:docMk/>
            <pc:sldMk cId="60498971" sldId="260"/>
            <ac:spMk id="2" creationId="{DA9BBE82-0F8D-492E-8B1F-66DA9E129DF2}"/>
          </ac:spMkLst>
        </pc:spChg>
        <pc:spChg chg="mod">
          <ac:chgData name="Tieme Van den Broek" userId="1de7f7691eb88c6f" providerId="LiveId" clId="{CC3E58CE-755B-4DC1-B644-D37EA358602B}" dt="2021-06-27T11:35:31.882" v="137" actId="14100"/>
          <ac:spMkLst>
            <pc:docMk/>
            <pc:sldMk cId="60498971" sldId="260"/>
            <ac:spMk id="3" creationId="{1666B891-97F7-4545-9482-D9C02E7B1590}"/>
          </ac:spMkLst>
        </pc:spChg>
      </pc:sldChg>
      <pc:sldChg chg="addSp delSp modSp new mod setBg setClrOvrMap">
        <pc:chgData name="Tieme Van den Broek" userId="1de7f7691eb88c6f" providerId="LiveId" clId="{CC3E58CE-755B-4DC1-B644-D37EA358602B}" dt="2021-06-29T14:36:15.898" v="1323" actId="1076"/>
        <pc:sldMkLst>
          <pc:docMk/>
          <pc:sldMk cId="1999004332" sldId="261"/>
        </pc:sldMkLst>
        <pc:spChg chg="add del mod">
          <ac:chgData name="Tieme Van den Broek" userId="1de7f7691eb88c6f" providerId="LiveId" clId="{CC3E58CE-755B-4DC1-B644-D37EA358602B}" dt="2021-06-29T14:34:37.991" v="1221" actId="5793"/>
          <ac:spMkLst>
            <pc:docMk/>
            <pc:sldMk cId="1999004332" sldId="261"/>
            <ac:spMk id="2" creationId="{2B8BD25D-5674-4EC3-84FC-426054370105}"/>
          </ac:spMkLst>
        </pc:spChg>
        <pc:spChg chg="add mod">
          <ac:chgData name="Tieme Van den Broek" userId="1de7f7691eb88c6f" providerId="LiveId" clId="{CC3E58CE-755B-4DC1-B644-D37EA358602B}" dt="2021-06-29T14:35:20.953" v="1315" actId="12"/>
          <ac:spMkLst>
            <pc:docMk/>
            <pc:sldMk cId="1999004332" sldId="261"/>
            <ac:spMk id="3" creationId="{7827B25E-6FBD-4387-94EC-A492D0FEA428}"/>
          </ac:spMkLst>
        </pc:spChg>
        <pc:spChg chg="add del">
          <ac:chgData name="Tieme Van den Broek" userId="1de7f7691eb88c6f" providerId="LiveId" clId="{CC3E58CE-755B-4DC1-B644-D37EA358602B}" dt="2021-06-27T11:37:29.784" v="149" actId="22"/>
          <ac:spMkLst>
            <pc:docMk/>
            <pc:sldMk cId="1999004332" sldId="261"/>
            <ac:spMk id="3" creationId="{E12C19B4-8336-438A-983A-EB89F1021F70}"/>
          </ac:spMkLst>
        </pc:spChg>
        <pc:spChg chg="add del">
          <ac:chgData name="Tieme Van den Broek" userId="1de7f7691eb88c6f" providerId="LiveId" clId="{CC3E58CE-755B-4DC1-B644-D37EA358602B}" dt="2021-06-27T11:37:09.326" v="143" actId="26606"/>
          <ac:spMkLst>
            <pc:docMk/>
            <pc:sldMk cId="1999004332" sldId="261"/>
            <ac:spMk id="9" creationId="{98E91CFF-E4B1-49D5-B3CD-E922B20798B3}"/>
          </ac:spMkLst>
        </pc:spChg>
        <pc:spChg chg="add del">
          <ac:chgData name="Tieme Van den Broek" userId="1de7f7691eb88c6f" providerId="LiveId" clId="{CC3E58CE-755B-4DC1-B644-D37EA358602B}" dt="2021-06-27T11:37:10.693" v="145" actId="26606"/>
          <ac:spMkLst>
            <pc:docMk/>
            <pc:sldMk cId="1999004332" sldId="261"/>
            <ac:spMk id="12" creationId="{D6F819BF-BEC4-454B-82CF-C7F1926407F9}"/>
          </ac:spMkLst>
        </pc:spChg>
        <pc:spChg chg="add del">
          <ac:chgData name="Tieme Van den Broek" userId="1de7f7691eb88c6f" providerId="LiveId" clId="{CC3E58CE-755B-4DC1-B644-D37EA358602B}" dt="2021-06-27T11:37:10.693" v="145" actId="26606"/>
          <ac:spMkLst>
            <pc:docMk/>
            <pc:sldMk cId="1999004332" sldId="261"/>
            <ac:spMk id="14" creationId="{79D5C3D0-88DD-405B-A549-4B5C3712E181}"/>
          </ac:spMkLst>
        </pc:spChg>
        <pc:spChg chg="add del">
          <ac:chgData name="Tieme Van den Broek" userId="1de7f7691eb88c6f" providerId="LiveId" clId="{CC3E58CE-755B-4DC1-B644-D37EA358602B}" dt="2021-06-27T11:37:07.772" v="141" actId="26606"/>
          <ac:spMkLst>
            <pc:docMk/>
            <pc:sldMk cId="1999004332" sldId="261"/>
            <ac:spMk id="17" creationId="{391F240E-99C9-4C6A-BD0A-15F9E69F337F}"/>
          </ac:spMkLst>
        </pc:spChg>
        <pc:spChg chg="add del">
          <ac:chgData name="Tieme Van den Broek" userId="1de7f7691eb88c6f" providerId="LiveId" clId="{CC3E58CE-755B-4DC1-B644-D37EA358602B}" dt="2021-06-27T11:37:07.772" v="141" actId="26606"/>
          <ac:spMkLst>
            <pc:docMk/>
            <pc:sldMk cId="1999004332" sldId="261"/>
            <ac:spMk id="19" creationId="{9C8424AD-EE61-4FBC-ABA0-36E67508F2D0}"/>
          </ac:spMkLst>
        </pc:spChg>
        <pc:spChg chg="add del">
          <ac:chgData name="Tieme Van den Broek" userId="1de7f7691eb88c6f" providerId="LiveId" clId="{CC3E58CE-755B-4DC1-B644-D37EA358602B}" dt="2021-06-27T11:37:09.326" v="143" actId="26606"/>
          <ac:spMkLst>
            <pc:docMk/>
            <pc:sldMk cId="1999004332" sldId="261"/>
            <ac:spMk id="21" creationId="{2B8BD25D-5674-4EC3-84FC-426054370105}"/>
          </ac:spMkLst>
        </pc:spChg>
        <pc:spChg chg="add del">
          <ac:chgData name="Tieme Van den Broek" userId="1de7f7691eb88c6f" providerId="LiveId" clId="{CC3E58CE-755B-4DC1-B644-D37EA358602B}" dt="2021-06-27T11:37:10.693" v="145" actId="26606"/>
          <ac:spMkLst>
            <pc:docMk/>
            <pc:sldMk cId="1999004332" sldId="261"/>
            <ac:spMk id="23" creationId="{2B8BD25D-5674-4EC3-84FC-426054370105}"/>
          </ac:spMkLst>
        </pc:spChg>
        <pc:spChg chg="add del">
          <ac:chgData name="Tieme Van den Broek" userId="1de7f7691eb88c6f" providerId="LiveId" clId="{CC3E58CE-755B-4DC1-B644-D37EA358602B}" dt="2021-06-27T11:37:10.693" v="145" actId="26606"/>
          <ac:spMkLst>
            <pc:docMk/>
            <pc:sldMk cId="1999004332" sldId="261"/>
            <ac:spMk id="24" creationId="{AE671975-9616-4B20-9A29-8B1324A4902C}"/>
          </ac:spMkLst>
        </pc:spChg>
        <pc:spChg chg="add del">
          <ac:chgData name="Tieme Van den Broek" userId="1de7f7691eb88c6f" providerId="LiveId" clId="{CC3E58CE-755B-4DC1-B644-D37EA358602B}" dt="2021-06-27T11:37:24.263" v="147" actId="26606"/>
          <ac:spMkLst>
            <pc:docMk/>
            <pc:sldMk cId="1999004332" sldId="261"/>
            <ac:spMk id="29" creationId="{2B8BD25D-5674-4EC3-84FC-426054370105}"/>
          </ac:spMkLst>
        </pc:spChg>
        <pc:spChg chg="add del">
          <ac:chgData name="Tieme Van den Broek" userId="1de7f7691eb88c6f" providerId="LiveId" clId="{CC3E58CE-755B-4DC1-B644-D37EA358602B}" dt="2021-06-27T11:37:24.263" v="147" actId="26606"/>
          <ac:spMkLst>
            <pc:docMk/>
            <pc:sldMk cId="1999004332" sldId="261"/>
            <ac:spMk id="30" creationId="{72076778-CA3F-4079-876A-2A17C4B47BFB}"/>
          </ac:spMkLst>
        </pc:spChg>
        <pc:grpChg chg="add del">
          <ac:chgData name="Tieme Van den Broek" userId="1de7f7691eb88c6f" providerId="LiveId" clId="{CC3E58CE-755B-4DC1-B644-D37EA358602B}" dt="2021-06-27T11:37:07.772" v="141" actId="26606"/>
          <ac:grpSpMkLst>
            <pc:docMk/>
            <pc:sldMk cId="1999004332" sldId="261"/>
            <ac:grpSpMk id="10" creationId="{2103B461-323C-4912-BFFD-C37582662085}"/>
          </ac:grpSpMkLst>
        </pc:grpChg>
        <pc:grpChg chg="add del">
          <ac:chgData name="Tieme Van den Broek" userId="1de7f7691eb88c6f" providerId="LiveId" clId="{CC3E58CE-755B-4DC1-B644-D37EA358602B}" dt="2021-06-27T11:37:10.693" v="145" actId="26606"/>
          <ac:grpSpMkLst>
            <pc:docMk/>
            <pc:sldMk cId="1999004332" sldId="261"/>
            <ac:grpSpMk id="16" creationId="{B29E1950-A366-48B7-8DAB-726C0DE58072}"/>
          </ac:grpSpMkLst>
        </pc:grpChg>
        <pc:picChg chg="add mod">
          <ac:chgData name="Tieme Van den Broek" userId="1de7f7691eb88c6f" providerId="LiveId" clId="{CC3E58CE-755B-4DC1-B644-D37EA358602B}" dt="2021-06-29T14:36:15.898" v="1323" actId="1076"/>
          <ac:picMkLst>
            <pc:docMk/>
            <pc:sldMk cId="1999004332" sldId="261"/>
            <ac:picMk id="4" creationId="{EFE8F372-1D13-4202-970C-CDE788497D86}"/>
          </ac:picMkLst>
        </pc:picChg>
        <pc:picChg chg="add del mod ord">
          <ac:chgData name="Tieme Van den Broek" userId="1de7f7691eb88c6f" providerId="LiveId" clId="{CC3E58CE-755B-4DC1-B644-D37EA358602B}" dt="2021-06-27T11:37:24.864" v="148" actId="22"/>
          <ac:picMkLst>
            <pc:docMk/>
            <pc:sldMk cId="1999004332" sldId="261"/>
            <ac:picMk id="5" creationId="{F5B3DF74-7636-42B2-9BF3-375A56544A4B}"/>
          </ac:picMkLst>
        </pc:picChg>
        <pc:picChg chg="add mod ord">
          <ac:chgData name="Tieme Van den Broek" userId="1de7f7691eb88c6f" providerId="LiveId" clId="{CC3E58CE-755B-4DC1-B644-D37EA358602B}" dt="2021-06-29T14:36:09.166" v="1320" actId="1076"/>
          <ac:picMkLst>
            <pc:docMk/>
            <pc:sldMk cId="1999004332" sldId="261"/>
            <ac:picMk id="7" creationId="{0B5B0AAB-476F-41CE-8139-3A3A44D41372}"/>
          </ac:picMkLst>
        </pc:picChg>
      </pc:sldChg>
      <pc:sldChg chg="modSp new mod">
        <pc:chgData name="Tieme Van den Broek" userId="1de7f7691eb88c6f" providerId="LiveId" clId="{CC3E58CE-755B-4DC1-B644-D37EA358602B}" dt="2021-06-29T14:36:31.423" v="1327" actId="1076"/>
        <pc:sldMkLst>
          <pc:docMk/>
          <pc:sldMk cId="1023520841" sldId="262"/>
        </pc:sldMkLst>
        <pc:spChg chg="mod">
          <ac:chgData name="Tieme Van den Broek" userId="1de7f7691eb88c6f" providerId="LiveId" clId="{CC3E58CE-755B-4DC1-B644-D37EA358602B}" dt="2021-06-27T11:38:24.678" v="162" actId="14100"/>
          <ac:spMkLst>
            <pc:docMk/>
            <pc:sldMk cId="1023520841" sldId="262"/>
            <ac:spMk id="2" creationId="{BD184A13-51E1-4A52-8071-790C01C3735E}"/>
          </ac:spMkLst>
        </pc:spChg>
        <pc:spChg chg="mod">
          <ac:chgData name="Tieme Van den Broek" userId="1de7f7691eb88c6f" providerId="LiveId" clId="{CC3E58CE-755B-4DC1-B644-D37EA358602B}" dt="2021-06-29T14:36:31.423" v="1327" actId="1076"/>
          <ac:spMkLst>
            <pc:docMk/>
            <pc:sldMk cId="1023520841" sldId="262"/>
            <ac:spMk id="3" creationId="{4B73E64D-9A52-4EAF-879E-D2EB82F6B5A2}"/>
          </ac:spMkLst>
        </pc:spChg>
      </pc:sldChg>
      <pc:sldChg chg="addSp delSp modSp new mod setBg">
        <pc:chgData name="Tieme Van den Broek" userId="1de7f7691eb88c6f" providerId="LiveId" clId="{CC3E58CE-755B-4DC1-B644-D37EA358602B}" dt="2021-06-29T14:19:01.253" v="1196" actId="14100"/>
        <pc:sldMkLst>
          <pc:docMk/>
          <pc:sldMk cId="3315173256" sldId="263"/>
        </pc:sldMkLst>
        <pc:spChg chg="mod">
          <ac:chgData name="Tieme Van den Broek" userId="1de7f7691eb88c6f" providerId="LiveId" clId="{CC3E58CE-755B-4DC1-B644-D37EA358602B}" dt="2021-06-29T14:15:10.375" v="1152" actId="26606"/>
          <ac:spMkLst>
            <pc:docMk/>
            <pc:sldMk cId="3315173256" sldId="263"/>
            <ac:spMk id="2" creationId="{02B037C8-F7AC-48DB-8979-D28416253C03}"/>
          </ac:spMkLst>
        </pc:spChg>
        <pc:spChg chg="del mod">
          <ac:chgData name="Tieme Van den Broek" userId="1de7f7691eb88c6f" providerId="LiveId" clId="{CC3E58CE-755B-4DC1-B644-D37EA358602B}" dt="2021-06-29T14:13:12.001" v="1137" actId="22"/>
          <ac:spMkLst>
            <pc:docMk/>
            <pc:sldMk cId="3315173256" sldId="263"/>
            <ac:spMk id="3" creationId="{49D874EB-FCB6-45B5-A8BB-4E5C6DEE3DA5}"/>
          </ac:spMkLst>
        </pc:spChg>
        <pc:spChg chg="add del">
          <ac:chgData name="Tieme Van den Broek" userId="1de7f7691eb88c6f" providerId="LiveId" clId="{CC3E58CE-755B-4DC1-B644-D37EA358602B}" dt="2021-06-29T14:15:10.375" v="1152" actId="26606"/>
          <ac:spMkLst>
            <pc:docMk/>
            <pc:sldMk cId="3315173256" sldId="263"/>
            <ac:spMk id="24" creationId="{1EB20B44-7036-4CA2-A2C8-090E3EF2B1E1}"/>
          </ac:spMkLst>
        </pc:spChg>
        <pc:spChg chg="add del">
          <ac:chgData name="Tieme Van den Broek" userId="1de7f7691eb88c6f" providerId="LiveId" clId="{CC3E58CE-755B-4DC1-B644-D37EA358602B}" dt="2021-06-29T14:15:10.375" v="1152" actId="26606"/>
          <ac:spMkLst>
            <pc:docMk/>
            <pc:sldMk cId="3315173256" sldId="263"/>
            <ac:spMk id="33" creationId="{37A342F4-E625-4D46-A79F-C057C4C4E324}"/>
          </ac:spMkLst>
        </pc:spChg>
        <pc:spChg chg="add">
          <ac:chgData name="Tieme Van den Broek" userId="1de7f7691eb88c6f" providerId="LiveId" clId="{CC3E58CE-755B-4DC1-B644-D37EA358602B}" dt="2021-06-29T14:15:10.375" v="1152" actId="26606"/>
          <ac:spMkLst>
            <pc:docMk/>
            <pc:sldMk cId="3315173256" sldId="263"/>
            <ac:spMk id="48" creationId="{8D5EBD1F-30ED-48F5-AC6F-DAEED833B243}"/>
          </ac:spMkLst>
        </pc:spChg>
        <pc:spChg chg="add">
          <ac:chgData name="Tieme Van den Broek" userId="1de7f7691eb88c6f" providerId="LiveId" clId="{CC3E58CE-755B-4DC1-B644-D37EA358602B}" dt="2021-06-29T14:15:10.375" v="1152" actId="26606"/>
          <ac:spMkLst>
            <pc:docMk/>
            <pc:sldMk cId="3315173256" sldId="263"/>
            <ac:spMk id="50" creationId="{FA7A5403-B09D-406F-BAEE-94AA9A709BEE}"/>
          </ac:spMkLst>
        </pc:spChg>
        <pc:spChg chg="add">
          <ac:chgData name="Tieme Van den Broek" userId="1de7f7691eb88c6f" providerId="LiveId" clId="{CC3E58CE-755B-4DC1-B644-D37EA358602B}" dt="2021-06-29T14:15:10.375" v="1152" actId="26606"/>
          <ac:spMkLst>
            <pc:docMk/>
            <pc:sldMk cId="3315173256" sldId="263"/>
            <ac:spMk id="52" creationId="{E67CC0B0-1DB0-43C2-A841-23687C7699CA}"/>
          </ac:spMkLst>
        </pc:spChg>
        <pc:spChg chg="add">
          <ac:chgData name="Tieme Van den Broek" userId="1de7f7691eb88c6f" providerId="LiveId" clId="{CC3E58CE-755B-4DC1-B644-D37EA358602B}" dt="2021-06-29T14:15:10.375" v="1152" actId="26606"/>
          <ac:spMkLst>
            <pc:docMk/>
            <pc:sldMk cId="3315173256" sldId="263"/>
            <ac:spMk id="54" creationId="{01DA31F8-66A8-4CDA-BB12-0C115BBC22BB}"/>
          </ac:spMkLst>
        </pc:spChg>
        <pc:spChg chg="add">
          <ac:chgData name="Tieme Van den Broek" userId="1de7f7691eb88c6f" providerId="LiveId" clId="{CC3E58CE-755B-4DC1-B644-D37EA358602B}" dt="2021-06-29T14:15:10.375" v="1152" actId="26606"/>
          <ac:spMkLst>
            <pc:docMk/>
            <pc:sldMk cId="3315173256" sldId="263"/>
            <ac:spMk id="63" creationId="{26816589-40CA-483B-B743-7A43E2ECF235}"/>
          </ac:spMkLst>
        </pc:spChg>
        <pc:grpChg chg="add del">
          <ac:chgData name="Tieme Van den Broek" userId="1de7f7691eb88c6f" providerId="LiveId" clId="{CC3E58CE-755B-4DC1-B644-D37EA358602B}" dt="2021-06-29T14:15:10.375" v="1152" actId="26606"/>
          <ac:grpSpMkLst>
            <pc:docMk/>
            <pc:sldMk cId="3315173256" sldId="263"/>
            <ac:grpSpMk id="26" creationId="{7200E4EA-CDF9-486F-BB7F-78FDD147C179}"/>
          </ac:grpSpMkLst>
        </pc:grpChg>
        <pc:grpChg chg="add">
          <ac:chgData name="Tieme Van den Broek" userId="1de7f7691eb88c6f" providerId="LiveId" clId="{CC3E58CE-755B-4DC1-B644-D37EA358602B}" dt="2021-06-29T14:15:10.375" v="1152" actId="26606"/>
          <ac:grpSpMkLst>
            <pc:docMk/>
            <pc:sldMk cId="3315173256" sldId="263"/>
            <ac:grpSpMk id="56" creationId="{7CD88EE2-F72D-424E-966C-28A83EFB0065}"/>
          </ac:grpSpMkLst>
        </pc:grpChg>
        <pc:picChg chg="add mod modCrop">
          <ac:chgData name="Tieme Van den Broek" userId="1de7f7691eb88c6f" providerId="LiveId" clId="{CC3E58CE-755B-4DC1-B644-D37EA358602B}" dt="2021-06-29T14:18:38.225" v="1185" actId="1076"/>
          <ac:picMkLst>
            <pc:docMk/>
            <pc:sldMk cId="3315173256" sldId="263"/>
            <ac:picMk id="5" creationId="{5334F33E-B6C7-4498-852B-1833598D6C20}"/>
          </ac:picMkLst>
        </pc:picChg>
        <pc:picChg chg="add mod ord modCrop">
          <ac:chgData name="Tieme Van den Broek" userId="1de7f7691eb88c6f" providerId="LiveId" clId="{CC3E58CE-755B-4DC1-B644-D37EA358602B}" dt="2021-06-29T14:16:15.759" v="1177" actId="14100"/>
          <ac:picMkLst>
            <pc:docMk/>
            <pc:sldMk cId="3315173256" sldId="263"/>
            <ac:picMk id="7" creationId="{F5F34884-6A51-4B61-B548-449DB5664629}"/>
          </ac:picMkLst>
        </pc:picChg>
        <pc:picChg chg="add mod ord modCrop">
          <ac:chgData name="Tieme Van den Broek" userId="1de7f7691eb88c6f" providerId="LiveId" clId="{CC3E58CE-755B-4DC1-B644-D37EA358602B}" dt="2021-06-29T14:16:01.243" v="1173" actId="1076"/>
          <ac:picMkLst>
            <pc:docMk/>
            <pc:sldMk cId="3315173256" sldId="263"/>
            <ac:picMk id="9" creationId="{D67B2F16-A76A-4CA4-9C7F-6E437271AC86}"/>
          </ac:picMkLst>
        </pc:picChg>
        <pc:picChg chg="add mod ord modCrop">
          <ac:chgData name="Tieme Van den Broek" userId="1de7f7691eb88c6f" providerId="LiveId" clId="{CC3E58CE-755B-4DC1-B644-D37EA358602B}" dt="2021-06-29T14:19:01.253" v="1196" actId="14100"/>
          <ac:picMkLst>
            <pc:docMk/>
            <pc:sldMk cId="3315173256" sldId="263"/>
            <ac:picMk id="11" creationId="{691C1968-6C47-40C6-AF45-B74927E67664}"/>
          </ac:picMkLst>
        </pc:picChg>
        <pc:cxnChg chg="add del">
          <ac:chgData name="Tieme Van den Broek" userId="1de7f7691eb88c6f" providerId="LiveId" clId="{CC3E58CE-755B-4DC1-B644-D37EA358602B}" dt="2021-06-29T14:15:10.375" v="1152" actId="26606"/>
          <ac:cxnSpMkLst>
            <pc:docMk/>
            <pc:sldMk cId="3315173256" sldId="263"/>
            <ac:cxnSpMk id="14" creationId="{FD6CD0A5-6C83-427D-AB05-3BE0E15A7779}"/>
          </ac:cxnSpMkLst>
        </pc:cxnChg>
        <pc:cxnChg chg="add del">
          <ac:chgData name="Tieme Van den Broek" userId="1de7f7691eb88c6f" providerId="LiveId" clId="{CC3E58CE-755B-4DC1-B644-D37EA358602B}" dt="2021-06-29T14:15:10.375" v="1152" actId="26606"/>
          <ac:cxnSpMkLst>
            <pc:docMk/>
            <pc:sldMk cId="3315173256" sldId="263"/>
            <ac:cxnSpMk id="16" creationId="{6B6653D5-62D5-45D6-B95A-38FB56233DD1}"/>
          </ac:cxnSpMkLst>
        </pc:cxnChg>
        <pc:cxnChg chg="add del">
          <ac:chgData name="Tieme Van den Broek" userId="1de7f7691eb88c6f" providerId="LiveId" clId="{CC3E58CE-755B-4DC1-B644-D37EA358602B}" dt="2021-06-29T14:15:10.375" v="1152" actId="26606"/>
          <ac:cxnSpMkLst>
            <pc:docMk/>
            <pc:sldMk cId="3315173256" sldId="263"/>
            <ac:cxnSpMk id="18" creationId="{B17B25F5-9024-4196-BF35-911797D0B1E4}"/>
          </ac:cxnSpMkLst>
        </pc:cxnChg>
        <pc:cxnChg chg="add del">
          <ac:chgData name="Tieme Van den Broek" userId="1de7f7691eb88c6f" providerId="LiveId" clId="{CC3E58CE-755B-4DC1-B644-D37EA358602B}" dt="2021-06-29T14:15:10.375" v="1152" actId="26606"/>
          <ac:cxnSpMkLst>
            <pc:docMk/>
            <pc:sldMk cId="3315173256" sldId="263"/>
            <ac:cxnSpMk id="20" creationId="{C3C23CF1-A0CB-42AA-A759-E1937CA848A4}"/>
          </ac:cxnSpMkLst>
        </pc:cxnChg>
        <pc:cxnChg chg="add del">
          <ac:chgData name="Tieme Van den Broek" userId="1de7f7691eb88c6f" providerId="LiveId" clId="{CC3E58CE-755B-4DC1-B644-D37EA358602B}" dt="2021-06-29T14:15:10.375" v="1152" actId="26606"/>
          <ac:cxnSpMkLst>
            <pc:docMk/>
            <pc:sldMk cId="3315173256" sldId="263"/>
            <ac:cxnSpMk id="22" creationId="{12A51285-560A-444D-A414-2428698DB166}"/>
          </ac:cxnSpMkLst>
        </pc:cxnChg>
        <pc:cxnChg chg="add">
          <ac:chgData name="Tieme Van den Broek" userId="1de7f7691eb88c6f" providerId="LiveId" clId="{CC3E58CE-755B-4DC1-B644-D37EA358602B}" dt="2021-06-29T14:15:10.375" v="1152" actId="26606"/>
          <ac:cxnSpMkLst>
            <pc:docMk/>
            <pc:sldMk cId="3315173256" sldId="263"/>
            <ac:cxnSpMk id="38" creationId="{081AB9DF-86B9-4220-AD67-4CE4CBA5AFA9}"/>
          </ac:cxnSpMkLst>
        </pc:cxnChg>
        <pc:cxnChg chg="add">
          <ac:chgData name="Tieme Van den Broek" userId="1de7f7691eb88c6f" providerId="LiveId" clId="{CC3E58CE-755B-4DC1-B644-D37EA358602B}" dt="2021-06-29T14:15:10.375" v="1152" actId="26606"/>
          <ac:cxnSpMkLst>
            <pc:docMk/>
            <pc:sldMk cId="3315173256" sldId="263"/>
            <ac:cxnSpMk id="40" creationId="{3F6013B6-E0B7-41A3-9DA7-11D867B59306}"/>
          </ac:cxnSpMkLst>
        </pc:cxnChg>
        <pc:cxnChg chg="add">
          <ac:chgData name="Tieme Van den Broek" userId="1de7f7691eb88c6f" providerId="LiveId" clId="{CC3E58CE-755B-4DC1-B644-D37EA358602B}" dt="2021-06-29T14:15:10.375" v="1152" actId="26606"/>
          <ac:cxnSpMkLst>
            <pc:docMk/>
            <pc:sldMk cId="3315173256" sldId="263"/>
            <ac:cxnSpMk id="42" creationId="{2CEC6818-3AD0-4019-823A-B0CC67830DAD}"/>
          </ac:cxnSpMkLst>
        </pc:cxnChg>
        <pc:cxnChg chg="add">
          <ac:chgData name="Tieme Van den Broek" userId="1de7f7691eb88c6f" providerId="LiveId" clId="{CC3E58CE-755B-4DC1-B644-D37EA358602B}" dt="2021-06-29T14:15:10.375" v="1152" actId="26606"/>
          <ac:cxnSpMkLst>
            <pc:docMk/>
            <pc:sldMk cId="3315173256" sldId="263"/>
            <ac:cxnSpMk id="44" creationId="{4186FC50-A93F-47BA-BA20-217F3CA25E5B}"/>
          </ac:cxnSpMkLst>
        </pc:cxnChg>
        <pc:cxnChg chg="add">
          <ac:chgData name="Tieme Van den Broek" userId="1de7f7691eb88c6f" providerId="LiveId" clId="{CC3E58CE-755B-4DC1-B644-D37EA358602B}" dt="2021-06-29T14:15:10.375" v="1152" actId="26606"/>
          <ac:cxnSpMkLst>
            <pc:docMk/>
            <pc:sldMk cId="3315173256" sldId="263"/>
            <ac:cxnSpMk id="46" creationId="{C518C33E-6AA5-412F-BF22-EB4DF3D6D51D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4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7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5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6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9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1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5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3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3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0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0">
            <a:extLst>
              <a:ext uri="{FF2B5EF4-FFF2-40B4-BE49-F238E27FC236}">
                <a16:creationId xmlns:a16="http://schemas.microsoft.com/office/drawing/2014/main" id="{87D3A4E0-C908-4EA9-ABDF-E82AD6BDE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9EE237-ADA9-4FF9-8072-B72C8DCD8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63323"/>
            <a:ext cx="8991600" cy="1692771"/>
          </a:xfrm>
        </p:spPr>
        <p:txBody>
          <a:bodyPr>
            <a:normAutofit/>
          </a:bodyPr>
          <a:lstStyle/>
          <a:p>
            <a:r>
              <a:rPr lang="nl-NL"/>
              <a:t>Kampeerbestek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6775D1-AA24-4709-BD84-3AFC7342A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20" y="5374888"/>
            <a:ext cx="3995955" cy="758282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nl-NL">
                <a:solidFill>
                  <a:schemeClr val="bg1"/>
                </a:solidFill>
              </a:rPr>
              <a:t>Door Tieme van den Broek</a:t>
            </a:r>
          </a:p>
        </p:txBody>
      </p:sp>
    </p:spTree>
    <p:extLst>
      <p:ext uri="{BB962C8B-B14F-4D97-AF65-F5344CB8AC3E}">
        <p14:creationId xmlns:p14="http://schemas.microsoft.com/office/powerpoint/2010/main" val="62114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80B08-1194-4F16-AF05-AD6FB5C7C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26D31D-BE41-4709-BCA3-36E35FB24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Onderzoek</a:t>
            </a:r>
          </a:p>
          <a:p>
            <a:r>
              <a:rPr lang="nl-NL" dirty="0"/>
              <a:t>PVE</a:t>
            </a:r>
          </a:p>
          <a:p>
            <a:r>
              <a:rPr lang="nl-NL" dirty="0"/>
              <a:t>Gemaakte modellen</a:t>
            </a:r>
          </a:p>
          <a:p>
            <a:r>
              <a:rPr lang="nl-NL" dirty="0"/>
              <a:t>Solid Works tekening</a:t>
            </a:r>
          </a:p>
          <a:p>
            <a:r>
              <a:rPr lang="nl-NL" dirty="0"/>
              <a:t>Prototype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96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BD25D-5674-4EC3-84FC-42605437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82880"/>
            <a:ext cx="8534400" cy="1240403"/>
          </a:xfrm>
        </p:spPr>
        <p:txBody>
          <a:bodyPr/>
          <a:lstStyle/>
          <a:p>
            <a:r>
              <a:rPr lang="nl-NL" dirty="0"/>
              <a:t>Onderzoek 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0B5B0AAB-476F-41CE-8139-3A3A44D41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789" y="3899783"/>
            <a:ext cx="6736602" cy="1498057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827B25E-6FBD-4387-94EC-A492D0FEA428}"/>
              </a:ext>
            </a:extLst>
          </p:cNvPr>
          <p:cNvSpPr txBox="1"/>
          <p:nvPr/>
        </p:nvSpPr>
        <p:spPr>
          <a:xfrm>
            <a:off x="946205" y="1956021"/>
            <a:ext cx="7259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er 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Prijs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Meestal erg simpel of wegwerpbestek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FE8F372-1D13-4202-970C-CDE788497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495" y="1829537"/>
            <a:ext cx="2070246" cy="20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0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184A13-51E1-4A52-8071-790C01C3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6" y="254443"/>
            <a:ext cx="8391676" cy="993912"/>
          </a:xfrm>
        </p:spPr>
        <p:txBody>
          <a:bodyPr/>
          <a:lstStyle/>
          <a:p>
            <a:r>
              <a:rPr lang="nl-NL" dirty="0"/>
              <a:t>PVE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73E64D-9A52-4EAF-879E-D2EB82F6B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936" y="2236304"/>
            <a:ext cx="8534400" cy="2629306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Makkelijk af te wassen </a:t>
            </a:r>
          </a:p>
          <a:p>
            <a:r>
              <a:rPr lang="nl-NL" dirty="0"/>
              <a:t>Opnieuw te gebruiken</a:t>
            </a:r>
          </a:p>
          <a:p>
            <a:r>
              <a:rPr lang="nl-NL" dirty="0"/>
              <a:t>Waterbestendig</a:t>
            </a:r>
          </a:p>
          <a:p>
            <a:r>
              <a:rPr lang="nl-NL" dirty="0"/>
              <a:t>Maximaal 10 tot 15 euro</a:t>
            </a:r>
          </a:p>
          <a:p>
            <a:r>
              <a:rPr lang="nl-NL" dirty="0"/>
              <a:t>Handige functie 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352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623FFF2-20E0-4A6E-B471-E66A61399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27" b="20421"/>
          <a:stretch/>
        </p:blipFill>
        <p:spPr>
          <a:xfrm>
            <a:off x="7828637" y="1537250"/>
            <a:ext cx="1779589" cy="29771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39E54CC-71CA-490E-AD6D-A664343DA3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837"/>
          <a:stretch/>
        </p:blipFill>
        <p:spPr>
          <a:xfrm>
            <a:off x="3921329" y="1727693"/>
            <a:ext cx="1901094" cy="278674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C89CA0C-5465-49D0-ADA7-87C47AD1F5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36" b="15720"/>
          <a:stretch/>
        </p:blipFill>
        <p:spPr>
          <a:xfrm>
            <a:off x="1003295" y="1835339"/>
            <a:ext cx="1695997" cy="278674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B588AB6-1CF7-4100-965A-41E91049BC41}"/>
              </a:ext>
            </a:extLst>
          </p:cNvPr>
          <p:cNvSpPr txBox="1"/>
          <p:nvPr/>
        </p:nvSpPr>
        <p:spPr>
          <a:xfrm>
            <a:off x="958727" y="4931797"/>
            <a:ext cx="2038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Niet stevig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Een deel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C8BC9F4-DB56-496E-869B-157B9A27FB62}"/>
              </a:ext>
            </a:extLst>
          </p:cNvPr>
          <p:cNvSpPr txBox="1"/>
          <p:nvPr/>
        </p:nvSpPr>
        <p:spPr>
          <a:xfrm>
            <a:off x="3647752" y="4931797"/>
            <a:ext cx="244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Slecht materiaal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Niet stevig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03E7CA2-85D3-4ABA-AB1F-2CF802B47873}"/>
              </a:ext>
            </a:extLst>
          </p:cNvPr>
          <p:cNvSpPr txBox="1"/>
          <p:nvPr/>
        </p:nvSpPr>
        <p:spPr>
          <a:xfrm>
            <a:off x="6746294" y="4850295"/>
            <a:ext cx="544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Lepel en vork hebben geen goede vorm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2 delen</a:t>
            </a:r>
          </a:p>
        </p:txBody>
      </p:sp>
    </p:spTree>
    <p:extLst>
      <p:ext uri="{BB962C8B-B14F-4D97-AF65-F5344CB8AC3E}">
        <p14:creationId xmlns:p14="http://schemas.microsoft.com/office/powerpoint/2010/main" val="390545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5BE4651E-303B-4DBC-801C-F47DAB8FE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44" b="19420"/>
          <a:stretch/>
        </p:blipFill>
        <p:spPr>
          <a:xfrm>
            <a:off x="2773682" y="1078718"/>
            <a:ext cx="1869880" cy="308247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BF33D60-C454-4176-A0A4-27A904B8F82B}"/>
              </a:ext>
            </a:extLst>
          </p:cNvPr>
          <p:cNvSpPr txBox="1"/>
          <p:nvPr/>
        </p:nvSpPr>
        <p:spPr>
          <a:xfrm>
            <a:off x="2558997" y="4500438"/>
            <a:ext cx="2513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Lepel krijgt betere vorm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83ABF9D-2B7F-4476-8EDC-197EB46868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0" b="15137"/>
          <a:stretch/>
        </p:blipFill>
        <p:spPr>
          <a:xfrm>
            <a:off x="6928725" y="1105232"/>
            <a:ext cx="2191420" cy="302944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0C21CDA-0C35-432C-8742-74FA43A89902}"/>
              </a:ext>
            </a:extLst>
          </p:cNvPr>
          <p:cNvSpPr txBox="1"/>
          <p:nvPr/>
        </p:nvSpPr>
        <p:spPr>
          <a:xfrm>
            <a:off x="6395987" y="4436828"/>
            <a:ext cx="340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Handvat uitproberen: niet lekker in de hand</a:t>
            </a:r>
          </a:p>
        </p:txBody>
      </p:sp>
    </p:spTree>
    <p:extLst>
      <p:ext uri="{BB962C8B-B14F-4D97-AF65-F5344CB8AC3E}">
        <p14:creationId xmlns:p14="http://schemas.microsoft.com/office/powerpoint/2010/main" val="346024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BDC5A0C-56B9-46A3-BB72-87CE8DA41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36" b="21323"/>
          <a:stretch/>
        </p:blipFill>
        <p:spPr>
          <a:xfrm>
            <a:off x="7675294" y="1097280"/>
            <a:ext cx="2394637" cy="317522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463D56-2C79-4EBB-820A-071C70221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153970" y="346337"/>
            <a:ext cx="1798476" cy="392616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C5E3F20-B2A9-4796-AB9F-5F0752CB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51" y="760901"/>
            <a:ext cx="1609483" cy="351769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AB91DE1-8A05-4718-A61F-894FE5175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174039" y="760901"/>
            <a:ext cx="1615580" cy="35116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F348ACB-A66E-45B9-80AF-1EA160C70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31" y="847570"/>
            <a:ext cx="2011045" cy="3427918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EC633DC8-466E-4C8D-83C7-60BE87B5EA94}"/>
              </a:ext>
            </a:extLst>
          </p:cNvPr>
          <p:cNvSpPr txBox="1"/>
          <p:nvPr/>
        </p:nvSpPr>
        <p:spPr>
          <a:xfrm>
            <a:off x="350063" y="4454271"/>
            <a:ext cx="208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Het bestaat uit 2 delen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75A14F0-3B6C-4159-9275-B6C9B419F99F}"/>
              </a:ext>
            </a:extLst>
          </p:cNvPr>
          <p:cNvSpPr txBox="1"/>
          <p:nvPr/>
        </p:nvSpPr>
        <p:spPr>
          <a:xfrm>
            <a:off x="3269505" y="4359965"/>
            <a:ext cx="3949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2 delen verbetert door 2 handvaten van te maken. Hierdoor alleen bovenste deel afwassen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DCF7120-B916-4806-AC80-6ACC80157BC0}"/>
              </a:ext>
            </a:extLst>
          </p:cNvPr>
          <p:cNvSpPr txBox="1"/>
          <p:nvPr/>
        </p:nvSpPr>
        <p:spPr>
          <a:xfrm>
            <a:off x="8057897" y="4424006"/>
            <a:ext cx="394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Uiterlijk veel beter</a:t>
            </a:r>
          </a:p>
          <a:p>
            <a:r>
              <a:rPr lang="nl-NL" dirty="0"/>
              <a:t>Lepel nog geen vorm </a:t>
            </a:r>
          </a:p>
        </p:txBody>
      </p:sp>
    </p:spTree>
    <p:extLst>
      <p:ext uri="{BB962C8B-B14F-4D97-AF65-F5344CB8AC3E}">
        <p14:creationId xmlns:p14="http://schemas.microsoft.com/office/powerpoint/2010/main" val="214879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037C8-F7AC-48DB-8979-D2841625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74" y="329474"/>
            <a:ext cx="7032548" cy="15399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Solid works tekeningen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039B0C8B-22F9-4523-9BFB-DD7B44D8A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03" r="42988" b="30138"/>
          <a:stretch/>
        </p:blipFill>
        <p:spPr>
          <a:xfrm rot="5400000">
            <a:off x="4527580" y="3050065"/>
            <a:ext cx="3740883" cy="325646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CAB61D4-DA48-475B-AA4B-A061284F15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3" t="9629" r="23510" b="13634"/>
          <a:stretch/>
        </p:blipFill>
        <p:spPr>
          <a:xfrm>
            <a:off x="176712" y="3127114"/>
            <a:ext cx="4473678" cy="342162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9D60394-A909-4370-970B-FB08A9693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653" y="1197008"/>
            <a:ext cx="3767438" cy="535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7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9BBE82-0F8D-492E-8B1F-66DA9E12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Prototype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974576-6F9E-4B11-8273-A9F0AE188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7032" y="640555"/>
            <a:ext cx="9498768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ECC3EF-DDFD-4B14-B98F-B6E73281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10700" y="806112"/>
            <a:ext cx="9171432" cy="2980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65E12BC-1745-4631-81AA-BBB9E2E7F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601" y="1003252"/>
            <a:ext cx="1823910" cy="2587107"/>
          </a:xfrm>
          <a:prstGeom prst="rect">
            <a:avLst/>
          </a:prstGeom>
        </p:spPr>
      </p:pic>
      <p:pic>
        <p:nvPicPr>
          <p:cNvPr id="3" name="Afbeelding 2" descr="Afbeelding met binnen, muur&#10;&#10;Automatisch gegenereerde beschrijving">
            <a:extLst>
              <a:ext uri="{FF2B5EF4-FFF2-40B4-BE49-F238E27FC236}">
                <a16:creationId xmlns:a16="http://schemas.microsoft.com/office/drawing/2014/main" id="{C4A1E137-4CFF-474D-95C7-6C1F6C0FA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42" t="5848" r="2155" b="12752"/>
          <a:stretch/>
        </p:blipFill>
        <p:spPr>
          <a:xfrm>
            <a:off x="7455694" y="1001909"/>
            <a:ext cx="2896283" cy="258710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176F0EA-1FC5-47D5-9CED-44108B8C6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683" y="1001967"/>
            <a:ext cx="3381838" cy="258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8971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Pakket</Template>
  <TotalTime>194</TotalTime>
  <Words>104</Words>
  <Application>Microsoft Office PowerPoint</Application>
  <PresentationFormat>Breedbeeld</PresentationFormat>
  <Paragraphs>34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Pakket</vt:lpstr>
      <vt:lpstr>Kampeerbestek</vt:lpstr>
      <vt:lpstr>Inhoud </vt:lpstr>
      <vt:lpstr>Onderzoek </vt:lpstr>
      <vt:lpstr>PVE</vt:lpstr>
      <vt:lpstr>PowerPoint-presentatie</vt:lpstr>
      <vt:lpstr>PowerPoint-presentatie</vt:lpstr>
      <vt:lpstr>PowerPoint-presentatie</vt:lpstr>
      <vt:lpstr>Solid works tekeningen</vt:lpstr>
      <vt:lpstr>Prototype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Kampeerbestek</dc:title>
  <dc:creator>Tieme Van den Broek</dc:creator>
  <cp:lastModifiedBy>Tieme Van den Broek</cp:lastModifiedBy>
  <cp:revision>16</cp:revision>
  <dcterms:created xsi:type="dcterms:W3CDTF">2021-06-20T13:53:09Z</dcterms:created>
  <dcterms:modified xsi:type="dcterms:W3CDTF">2021-06-30T07:18:17Z</dcterms:modified>
</cp:coreProperties>
</file>